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63" r:id="rId17"/>
    <p:sldId id="338" r:id="rId18"/>
    <p:sldId id="339" r:id="rId19"/>
    <p:sldId id="340" r:id="rId20"/>
    <p:sldId id="341" r:id="rId21"/>
    <p:sldId id="364" r:id="rId22"/>
    <p:sldId id="343" r:id="rId23"/>
    <p:sldId id="344" r:id="rId24"/>
    <p:sldId id="345" r:id="rId25"/>
    <p:sldId id="346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5575" y="3071495"/>
            <a:ext cx="68008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590675"/>
            <a:ext cx="11696700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09235" y="1590675"/>
            <a:ext cx="2938145" cy="58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60215" y="3566160"/>
            <a:ext cx="2938145" cy="58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2033270"/>
            <a:ext cx="11706225" cy="2790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89090" y="1984375"/>
            <a:ext cx="302260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62075"/>
            <a:ext cx="11620500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386840"/>
            <a:ext cx="1165860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39545"/>
            <a:ext cx="11591925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128520"/>
            <a:ext cx="1165860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19860"/>
            <a:ext cx="11630025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520" y="1779905"/>
            <a:ext cx="115919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95" y="3704590"/>
            <a:ext cx="11687175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88110"/>
            <a:ext cx="11610975" cy="5086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25760" y="256476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947545"/>
            <a:ext cx="8991600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957070"/>
            <a:ext cx="10525125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470" y="1609725"/>
            <a:ext cx="11782425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84155" y="241363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320165"/>
            <a:ext cx="11106150" cy="5363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476375"/>
            <a:ext cx="11658600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50195" y="377507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53515"/>
            <a:ext cx="11553825" cy="4524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6235" y="137477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263015"/>
            <a:ext cx="11572875" cy="55302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12730" y="2319655"/>
            <a:ext cx="953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1558925"/>
            <a:ext cx="11153775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08370" y="1558290"/>
            <a:ext cx="137858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33035" y="2219960"/>
            <a:ext cx="177482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8370" y="2872105"/>
            <a:ext cx="177482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1850" y="3522980"/>
            <a:ext cx="177482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02915" y="4203065"/>
            <a:ext cx="128397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87880" y="4883785"/>
            <a:ext cx="128397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97625" y="5534025"/>
            <a:ext cx="153860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828800"/>
            <a:ext cx="11610975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9405" y="4520565"/>
            <a:ext cx="2397760" cy="148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74110" y="2479675"/>
            <a:ext cx="18230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7565" y="3813810"/>
            <a:ext cx="18230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" y="2621915"/>
            <a:ext cx="1171575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1145" y="1802765"/>
            <a:ext cx="2800350" cy="81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30925" y="2621915"/>
            <a:ext cx="214503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8180" y="3973195"/>
            <a:ext cx="184277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176145"/>
            <a:ext cx="11572875" cy="2505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25380" y="2098040"/>
            <a:ext cx="154940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35630" y="3449320"/>
            <a:ext cx="154940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67485"/>
            <a:ext cx="11553825" cy="435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010" y="5820410"/>
            <a:ext cx="1228725" cy="9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60240" y="2129155"/>
            <a:ext cx="95377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832600" y="3416935"/>
            <a:ext cx="95377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16445" y="4050030"/>
            <a:ext cx="95377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8830" y="4711700"/>
            <a:ext cx="95377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51805" y="5367020"/>
            <a:ext cx="95377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2547620"/>
            <a:ext cx="10610850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81150"/>
            <a:ext cx="11630025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10250" y="1639570"/>
            <a:ext cx="2305050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90485" y="3605530"/>
            <a:ext cx="3769995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2026-01-07T08:20:07Z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